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0071100" cy="7556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1F4D04-1639-4B2D-938A-37D28C5C4BC9}">
  <a:tblStyle styleId="{491F4D04-1639-4B2D-938A-37D28C5C4BC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CAECDD"/>
          </a:solidFill>
        </a:fill>
      </a:tcStyle>
    </a:wholeTbl>
    <a:band1H>
      <a:tcTxStyle/>
      <a:tcStyle>
        <a:tcBdr/>
      </a:tcStyle>
    </a:band1H>
    <a:band2H>
      <a:tcTxStyle b="off" i="off"/>
      <a:tcStyle>
        <a:tcBdr/>
        <a:fill>
          <a:solidFill>
            <a:srgbClr val="E6F6EF"/>
          </a:solidFill>
        </a:fill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9"/>
  </p:normalViewPr>
  <p:slideViewPr>
    <p:cSldViewPr snapToGrid="0">
      <p:cViewPr varScale="1">
        <p:scale>
          <a:sx n="98" d="100"/>
          <a:sy n="98" d="100"/>
        </p:scale>
        <p:origin x="1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228600" algn="l" rtl="0">
              <a:spcBef>
                <a:spcPts val="4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9447212" y="6886575"/>
            <a:ext cx="127001" cy="19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lvl="1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lvl="2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lvl="3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lvl="4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lvl="5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lvl="6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lvl="7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lvl="8" indent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03555" y="101453"/>
            <a:ext cx="9063991" cy="166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03555" y="1763183"/>
            <a:ext cx="9063991" cy="579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2004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−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−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0039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Arial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0039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0039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004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0040" algn="l" rtl="0">
              <a:lnSpc>
                <a:spcPct val="93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144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447212" y="6886575"/>
            <a:ext cx="127001" cy="19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3" descr="image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463" y="0"/>
            <a:ext cx="7559676" cy="7559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 txBox="1">
            <a:spLocks noGrp="1"/>
          </p:cNvSpPr>
          <p:nvPr>
            <p:ph type="title" idx="4294967295"/>
          </p:nvPr>
        </p:nvSpPr>
        <p:spPr>
          <a:xfrm>
            <a:off x="7056437" y="3894137"/>
            <a:ext cx="3384551" cy="273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400"/>
              <a:buFont typeface="Arial"/>
              <a:buNone/>
            </a:pPr>
            <a:r>
              <a:rPr lang="en-US">
                <a:solidFill>
                  <a:srgbClr val="0D3981"/>
                </a:solidFill>
              </a:rPr>
              <a:t>Nesøya Idrettslag</a:t>
            </a: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body" idx="4294967295"/>
          </p:nvPr>
        </p:nvSpPr>
        <p:spPr>
          <a:xfrm>
            <a:off x="-144463" y="466725"/>
            <a:ext cx="7559676" cy="649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4000"/>
              <a:buFont typeface="Noto Sans Symbols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Valgkomiteen innstilling 2020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3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754937" y="6161087"/>
            <a:ext cx="1789114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0" y="6957526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– Kontrollkomite (nyopprettet)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2"/>
          <p:cNvSpPr txBox="1"/>
          <p:nvPr/>
        </p:nvSpPr>
        <p:spPr>
          <a:xfrm>
            <a:off x="3440112" y="6924675"/>
            <a:ext cx="3194051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105" name="Google Shape;105;p12" descr="image.png"/>
          <p:cNvPicPr preferRelativeResize="0"/>
          <p:nvPr/>
        </p:nvPicPr>
        <p:blipFill rotWithShape="1">
          <a:blip r:embed="rId3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107" name="Google Shape;107;p12"/>
          <p:cNvGraphicFramePr/>
          <p:nvPr>
            <p:extLst>
              <p:ext uri="{D42A27DB-BD31-4B8C-83A1-F6EECF244321}">
                <p14:modId xmlns:p14="http://schemas.microsoft.com/office/powerpoint/2010/main" val="1351287676"/>
              </p:ext>
            </p:extLst>
          </p:nvPr>
        </p:nvGraphicFramePr>
        <p:xfrm>
          <a:off x="967097" y="2296160"/>
          <a:ext cx="8136900" cy="183545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 Tønder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Dag Tønder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3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Valgkomitè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3440112" y="6924675"/>
            <a:ext cx="3194051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114" name="Google Shape;114;p13" descr="image.png"/>
          <p:cNvPicPr preferRelativeResize="0"/>
          <p:nvPr/>
        </p:nvPicPr>
        <p:blipFill rotWithShape="1">
          <a:blip r:embed="rId3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116" name="Google Shape;116;p13"/>
          <p:cNvGraphicFramePr/>
          <p:nvPr/>
        </p:nvGraphicFramePr>
        <p:xfrm>
          <a:off x="967097" y="2296160"/>
          <a:ext cx="8136900" cy="183545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Heidi Robertson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Janicke Buck</a:t>
                      </a:r>
                      <a:endParaRPr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Medlem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400" u="none" strike="noStrike" cap="none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Hovedstyret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4"/>
          <p:cNvSpPr txBox="1"/>
          <p:nvPr/>
        </p:nvSpPr>
        <p:spPr>
          <a:xfrm>
            <a:off x="3440112" y="6924675"/>
            <a:ext cx="3194051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26" name="Google Shape;26;p4" descr="image.png"/>
          <p:cNvPicPr preferRelativeResize="0"/>
          <p:nvPr/>
        </p:nvPicPr>
        <p:blipFill rotWithShape="1">
          <a:blip r:embed="rId3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28" name="Google Shape;28;p4"/>
          <p:cNvGraphicFramePr/>
          <p:nvPr>
            <p:extLst>
              <p:ext uri="{D42A27DB-BD31-4B8C-83A1-F6EECF244321}">
                <p14:modId xmlns:p14="http://schemas.microsoft.com/office/powerpoint/2010/main" val="464121886"/>
              </p:ext>
            </p:extLst>
          </p:nvPr>
        </p:nvGraphicFramePr>
        <p:xfrm>
          <a:off x="967097" y="2296160"/>
          <a:ext cx="8136925" cy="257715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94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8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 sz="1400" b="1" u="none" strike="noStrike" cap="non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Johnny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Duedahl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nb-NO" sz="1800" dirty="0">
                          <a:latin typeface="Calibri" panose="020F0502020204030204" pitchFamily="34" charset="0"/>
                        </a:rPr>
                        <a:t>Johnny Duedahl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Johanna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Agerbrink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Økonomiansvarlig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endParaRPr sz="1800" u="none" strike="noStrike" cap="non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Velges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for 2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år</a:t>
                      </a:r>
                      <a:endParaRPr sz="1800" u="none" strike="noStrike" cap="non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Heidi Hinkel Bendoni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Anlegg</a:t>
                      </a:r>
                      <a:endParaRPr sz="180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nb-NO" sz="1800" dirty="0">
                          <a:latin typeface="Calibri" panose="020F0502020204030204" pitchFamily="34" charset="0"/>
                        </a:rPr>
                        <a:t>Tore Moger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Tore Moger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fotball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Christian Ødegård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nb-NO" sz="1800" u="none" strike="noStrike" cap="none" dirty="0">
                          <a:latin typeface="Calibri" panose="020F0502020204030204" pitchFamily="34" charset="0"/>
                        </a:rPr>
                        <a:t>Christian Øedgård</a:t>
                      </a:r>
                      <a:endParaRPr sz="1800" u="none" strike="noStrike" cap="none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tennis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Magnus Wrahme</a:t>
                      </a:r>
                      <a:endParaRPr sz="1800" u="none" strike="noStrike" cap="none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Magnus </a:t>
                      </a:r>
                      <a:r>
                        <a:rPr lang="en-US" sz="1800" u="none" strike="noStrike" cap="none" dirty="0" err="1">
                          <a:latin typeface="Calibri" panose="020F0502020204030204" pitchFamily="34" charset="0"/>
                          <a:ea typeface="Calibri"/>
                          <a:cs typeface="Calibri"/>
                          <a:sym typeface="Calibri"/>
                        </a:rPr>
                        <a:t>Wrahme</a:t>
                      </a:r>
                      <a:endParaRPr sz="1800" u="none" strike="noStrike" cap="none" dirty="0">
                        <a:latin typeface="Calibri" panose="020F0502020204030204" pitchFamily="34" charset="0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Bil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6214" y="1225366"/>
            <a:ext cx="10428953" cy="747736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title" idx="4294967295"/>
          </p:nvPr>
        </p:nvSpPr>
        <p:spPr>
          <a:xfrm>
            <a:off x="613568" y="2381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Fotball </a:t>
            </a:r>
            <a:endParaRPr/>
          </a:p>
        </p:txBody>
      </p:sp>
      <p:sp>
        <p:nvSpPr>
          <p:cNvPr id="35" name="Google Shape;35;p5"/>
          <p:cNvSpPr txBox="1"/>
          <p:nvPr/>
        </p:nvSpPr>
        <p:spPr>
          <a:xfrm>
            <a:off x="3440112" y="6924675"/>
            <a:ext cx="319405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36" name="Google Shape;36;p5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38" name="Google Shape;38;p5"/>
          <p:cNvGraphicFramePr/>
          <p:nvPr>
            <p:extLst>
              <p:ext uri="{D42A27DB-BD31-4B8C-83A1-F6EECF244321}">
                <p14:modId xmlns:p14="http://schemas.microsoft.com/office/powerpoint/2010/main" val="3173574755"/>
              </p:ext>
            </p:extLst>
          </p:nvPr>
        </p:nvGraphicFramePr>
        <p:xfrm>
          <a:off x="1079810" y="2626360"/>
          <a:ext cx="8136900" cy="203229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 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Christian Ødegård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Kathinka Friis-Møller</a:t>
                      </a:r>
                      <a:endParaRPr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Styremedlem/sportslig utvalg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Knut Tollefsen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 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Trude Jensen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 på valg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 idx="4294967295"/>
          </p:nvPr>
        </p:nvSpPr>
        <p:spPr>
          <a:xfrm>
            <a:off x="503237" y="301625"/>
            <a:ext cx="9069389" cy="59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Tennis</a:t>
            </a:r>
            <a:endParaRPr/>
          </a:p>
        </p:txBody>
      </p:sp>
      <p:sp>
        <p:nvSpPr>
          <p:cNvPr id="44" name="Google Shape;44;p6"/>
          <p:cNvSpPr txBox="1"/>
          <p:nvPr/>
        </p:nvSpPr>
        <p:spPr>
          <a:xfrm>
            <a:off x="3440112" y="6924675"/>
            <a:ext cx="319405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45" name="Google Shape;45;p6" descr="image.png"/>
          <p:cNvPicPr preferRelativeResize="0"/>
          <p:nvPr/>
        </p:nvPicPr>
        <p:blipFill rotWithShape="1">
          <a:blip r:embed="rId3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pic>
        <p:nvPicPr>
          <p:cNvPr id="47" name="Google Shape;47;p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00112"/>
            <a:ext cx="10075863" cy="52339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8" name="Google Shape;48;p6"/>
          <p:cNvGraphicFramePr/>
          <p:nvPr>
            <p:extLst>
              <p:ext uri="{D42A27DB-BD31-4B8C-83A1-F6EECF244321}">
                <p14:modId xmlns:p14="http://schemas.microsoft.com/office/powerpoint/2010/main" val="2266044346"/>
              </p:ext>
            </p:extLst>
          </p:nvPr>
        </p:nvGraphicFramePr>
        <p:xfrm>
          <a:off x="706499" y="1795333"/>
          <a:ext cx="8658100" cy="353852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sponsoring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Magnus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Wrahme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økonomi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Espen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Andersen</a:t>
                      </a:r>
                      <a:endParaRPr sz="1800" dirty="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endParaRPr sz="1800" u="none" strike="noStrike" cap="none" dirty="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Katja Horn-Johannessen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Katja Horn-Johannessen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 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Tonja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Løve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Groth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Tonja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Løve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Groth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 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Robert Hermann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Cathinka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Skotvedt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Sundling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 idx="4294967295"/>
          </p:nvPr>
        </p:nvSpPr>
        <p:spPr>
          <a:xfrm>
            <a:off x="500855" y="87312"/>
            <a:ext cx="9069390" cy="74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Seiling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4294967295"/>
          </p:nvPr>
        </p:nvSpPr>
        <p:spPr>
          <a:xfrm>
            <a:off x="1295400" y="1768475"/>
            <a:ext cx="8277225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079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en-US" sz="1400"/>
              <a:t>x</a:t>
            </a:r>
            <a:endParaRPr/>
          </a:p>
        </p:txBody>
      </p:sp>
      <p:pic>
        <p:nvPicPr>
          <p:cNvPr id="55" name="Google Shape;55;p7" descr="image.png"/>
          <p:cNvPicPr preferRelativeResize="0"/>
          <p:nvPr/>
        </p:nvPicPr>
        <p:blipFill rotWithShape="1">
          <a:blip r:embed="rId3">
            <a:alphaModFix/>
          </a:blip>
          <a:srcRect l="17057" t="47006" r="26348" b="19945"/>
          <a:stretch/>
        </p:blipFill>
        <p:spPr>
          <a:xfrm>
            <a:off x="7762875" y="6307137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/>
        </p:nvSpPr>
        <p:spPr>
          <a:xfrm>
            <a:off x="7937" y="7103576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pic>
        <p:nvPicPr>
          <p:cNvPr id="57" name="Google Shape;57;p7" descr="Bild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970446"/>
            <a:ext cx="10071100" cy="65839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8" name="Google Shape;58;p7"/>
          <p:cNvGraphicFramePr/>
          <p:nvPr>
            <p:extLst>
              <p:ext uri="{D42A27DB-BD31-4B8C-83A1-F6EECF244321}">
                <p14:modId xmlns:p14="http://schemas.microsoft.com/office/powerpoint/2010/main" val="3076813717"/>
              </p:ext>
            </p:extLst>
          </p:nvPr>
        </p:nvGraphicFramePr>
        <p:xfrm>
          <a:off x="1213025" y="2420300"/>
          <a:ext cx="8136900" cy="390937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Louis Sacramento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Staubo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Einar Christian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Bergsland</a:t>
                      </a:r>
                      <a:endParaRPr sz="1800" dirty="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Einar Christian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Bergsland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Økonomi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Håkon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Nissen-Lie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Håkon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Nissen-Lie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Marked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Hans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Arild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Boge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Fredriksen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Hans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Arild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Boge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Fredriksen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Odd Arne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Urnes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Ikke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Gorm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Leiknes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Gorm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Leiknes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Knut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Haneborg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Knut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Haneborg</a:t>
                      </a:r>
                      <a:endParaRPr lang="en-US"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Hans Henrik </a:t>
                      </a:r>
                      <a:r>
                        <a:rPr lang="en-US" sz="1800" dirty="0" err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Seierstad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8" descr="Bil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88358" y="1367889"/>
            <a:ext cx="13882834" cy="555313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8"/>
          <p:cNvSpPr txBox="1">
            <a:spLocks noGrp="1"/>
          </p:cNvSpPr>
          <p:nvPr>
            <p:ph type="title" idx="4294967295"/>
          </p:nvPr>
        </p:nvSpPr>
        <p:spPr>
          <a:xfrm>
            <a:off x="500855" y="87312"/>
            <a:ext cx="9069390" cy="749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Håndball</a:t>
            </a:r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4294967295"/>
          </p:nvPr>
        </p:nvSpPr>
        <p:spPr>
          <a:xfrm>
            <a:off x="1143000" y="2720975"/>
            <a:ext cx="8277225" cy="4987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10795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r>
              <a:rPr lang="en-US" sz="1400"/>
              <a:t>x</a:t>
            </a:r>
            <a:endParaRPr/>
          </a:p>
        </p:txBody>
      </p:sp>
      <p:pic>
        <p:nvPicPr>
          <p:cNvPr id="66" name="Google Shape;66;p8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762875" y="6307137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 txBox="1"/>
          <p:nvPr/>
        </p:nvSpPr>
        <p:spPr>
          <a:xfrm>
            <a:off x="7937" y="7103576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68" name="Google Shape;68;p8"/>
          <p:cNvGraphicFramePr/>
          <p:nvPr>
            <p:extLst>
              <p:ext uri="{D42A27DB-BD31-4B8C-83A1-F6EECF244321}">
                <p14:modId xmlns:p14="http://schemas.microsoft.com/office/powerpoint/2010/main" val="3087870434"/>
              </p:ext>
            </p:extLst>
          </p:nvPr>
        </p:nvGraphicFramePr>
        <p:xfrm>
          <a:off x="650875" y="2386611"/>
          <a:ext cx="8429026" cy="3796225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887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5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1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1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Kristin Riise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Kristin Riise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8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og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systemansvarlig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Ole Holm</a:t>
                      </a:r>
                      <a:endParaRPr sz="180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Ole Holm</a:t>
                      </a:r>
                      <a:endParaRPr sz="180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Økonomi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Marie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Nygård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Gulsvik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Marie Nygård Gulsvik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Informasjon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Arrangement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Mildrid Raade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Mildrid Raade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Material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Linda M. Pedersen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Linda M. Pedersen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Sportslig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Einar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Bergsland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Einar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Bergsland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Styremedlem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Siril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Sætersdal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  <a:tabLst/>
                        <a:defRPr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Siril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Sætersdal</a:t>
                      </a:r>
                      <a:endParaRPr lang="en-US"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 descr="Bil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25" y="1233247"/>
            <a:ext cx="9898050" cy="5562704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Friidrett </a:t>
            </a:r>
            <a:endParaRPr/>
          </a:p>
        </p:txBody>
      </p:sp>
      <p:sp>
        <p:nvSpPr>
          <p:cNvPr id="75" name="Google Shape;75;p9"/>
          <p:cNvSpPr txBox="1"/>
          <p:nvPr/>
        </p:nvSpPr>
        <p:spPr>
          <a:xfrm>
            <a:off x="3440112" y="6924675"/>
            <a:ext cx="3194051" cy="396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76" name="Google Shape;76;p9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78" name="Google Shape;78;p9"/>
          <p:cNvGraphicFramePr/>
          <p:nvPr>
            <p:extLst>
              <p:ext uri="{D42A27DB-BD31-4B8C-83A1-F6EECF244321}">
                <p14:modId xmlns:p14="http://schemas.microsoft.com/office/powerpoint/2010/main" val="737545001"/>
              </p:ext>
            </p:extLst>
          </p:nvPr>
        </p:nvGraphicFramePr>
        <p:xfrm>
          <a:off x="967097" y="2258060"/>
          <a:ext cx="8136900" cy="240314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Anne-Birgitte Féliot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Går ut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b="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Nestleder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/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Sportslig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 valg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dirty="0"/>
                    </a:p>
                  </a:txBody>
                  <a:tcPr marL="9525" marR="9525" marT="9525" marB="9525" anchor="ctr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Økonomi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Karina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Folvik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Karina Folvik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Informasjon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Julia Mjør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På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</a:t>
                      </a:r>
                      <a:endParaRPr sz="1800" dirty="0"/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nb-NO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Juli Mjør</a:t>
                      </a: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E7E7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Arrangement</a:t>
                      </a:r>
                      <a:endParaRPr sz="1800"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endParaRPr sz="18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0" descr="Bil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5130" y="1618676"/>
            <a:ext cx="10181360" cy="57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Innebandy</a:t>
            </a:r>
            <a:endParaRPr sz="4000" b="0" i="0" u="none" strike="noStrike" cap="none">
              <a:solidFill>
                <a:srgbClr val="0D398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0"/>
          <p:cNvSpPr txBox="1"/>
          <p:nvPr/>
        </p:nvSpPr>
        <p:spPr>
          <a:xfrm>
            <a:off x="3440112" y="6924675"/>
            <a:ext cx="3194051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86" name="Google Shape;86;p10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88" name="Google Shape;88;p10"/>
          <p:cNvGraphicFramePr/>
          <p:nvPr/>
        </p:nvGraphicFramePr>
        <p:xfrm>
          <a:off x="1068697" y="3083560"/>
          <a:ext cx="8136900" cy="72290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 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Arild Hekleberg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Konstant’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Arild Hekleberg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1" descr="Bild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" y="2073472"/>
            <a:ext cx="10810655" cy="479722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1"/>
          <p:cNvSpPr txBox="1">
            <a:spLocks noGrp="1"/>
          </p:cNvSpPr>
          <p:nvPr>
            <p:ph type="title" idx="4294967295"/>
          </p:nvPr>
        </p:nvSpPr>
        <p:spPr>
          <a:xfrm>
            <a:off x="503237" y="301624"/>
            <a:ext cx="9069389" cy="1260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D398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D3981"/>
                </a:solidFill>
                <a:latin typeface="Arial"/>
                <a:ea typeface="Arial"/>
                <a:cs typeface="Arial"/>
                <a:sym typeface="Arial"/>
              </a:rPr>
              <a:t>Valgkomitèinnstilling 2020 - Hockey</a:t>
            </a:r>
            <a:endParaRPr/>
          </a:p>
        </p:txBody>
      </p:sp>
      <p:sp>
        <p:nvSpPr>
          <p:cNvPr id="95" name="Google Shape;95;p11"/>
          <p:cNvSpPr txBox="1"/>
          <p:nvPr/>
        </p:nvSpPr>
        <p:spPr>
          <a:xfrm>
            <a:off x="3440112" y="6924675"/>
            <a:ext cx="3194051" cy="2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Navn på presentasjonen</a:t>
            </a:r>
            <a:endParaRPr/>
          </a:p>
        </p:txBody>
      </p:sp>
      <p:pic>
        <p:nvPicPr>
          <p:cNvPr id="96" name="Google Shape;96;p11" descr="image.png"/>
          <p:cNvPicPr preferRelativeResize="0"/>
          <p:nvPr/>
        </p:nvPicPr>
        <p:blipFill rotWithShape="1">
          <a:blip r:embed="rId4">
            <a:alphaModFix/>
          </a:blip>
          <a:srcRect l="17057" t="47006" r="26348" b="19945"/>
          <a:stretch/>
        </p:blipFill>
        <p:spPr>
          <a:xfrm>
            <a:off x="7826375" y="6234112"/>
            <a:ext cx="1789113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1"/>
          <p:cNvSpPr txBox="1"/>
          <p:nvPr/>
        </p:nvSpPr>
        <p:spPr>
          <a:xfrm>
            <a:off x="71437" y="7030551"/>
            <a:ext cx="9612313" cy="308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Ridder Flemmingsvei 41, 1397 Nesøya.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 nr. 875 702 262 - www.nesoyail.no</a:t>
            </a:r>
            <a:endParaRPr/>
          </a:p>
        </p:txBody>
      </p:sp>
      <p:graphicFrame>
        <p:nvGraphicFramePr>
          <p:cNvPr id="98" name="Google Shape;98;p11"/>
          <p:cNvGraphicFramePr/>
          <p:nvPr/>
        </p:nvGraphicFramePr>
        <p:xfrm>
          <a:off x="1068697" y="3083560"/>
          <a:ext cx="8136900" cy="722900"/>
        </p:xfrm>
        <a:graphic>
          <a:graphicData uri="http://schemas.openxmlformats.org/drawingml/2006/table">
            <a:tbl>
              <a:tblPr firstRow="1" bandRow="1">
                <a:noFill/>
                <a:tableStyleId>{491F4D04-1639-4B2D-938A-37D28C5C4BC9}</a:tableStyleId>
              </a:tblPr>
              <a:tblGrid>
                <a:gridCol w="1656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Funksjon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Navn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Status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Valgkomite forslag </a:t>
                      </a:r>
                      <a:endParaRPr/>
                    </a:p>
                  </a:txBody>
                  <a:tcPr marL="9525" marR="9525" marT="9525" marB="9525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Leder 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Lars Mørkås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‘Konstant’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Lars Mørkås</a:t>
                      </a:r>
                      <a:endParaRPr/>
                    </a:p>
                  </a:txBody>
                  <a:tcPr marL="9525" marR="9525" marT="9525" marB="9525" anchor="b">
                    <a:solidFill>
                      <a:srgbClr val="CCC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tandard utforming">
  <a:themeElements>
    <a:clrScheme name="Standard utform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 utforming">
  <a:themeElements>
    <a:clrScheme name="Standard utforming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647</Words>
  <Application>Microsoft Macintosh PowerPoint</Application>
  <PresentationFormat>Custom</PresentationFormat>
  <Paragraphs>234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Noto Sans Symbols</vt:lpstr>
      <vt:lpstr>Times New Roman</vt:lpstr>
      <vt:lpstr>Standard utforming</vt:lpstr>
      <vt:lpstr>Nesøya Idrettslag</vt:lpstr>
      <vt:lpstr>Valgkomitèinnstilling 2020 - Hovedstyret</vt:lpstr>
      <vt:lpstr>Valgkomitèinnstilling 2020 - Fotball </vt:lpstr>
      <vt:lpstr>Valgkomitèinnstilling 2020 - Tennis</vt:lpstr>
      <vt:lpstr>Valgkomitèinnstilling 2020 - Seiling</vt:lpstr>
      <vt:lpstr>Valgkomitèinnstilling 2020 - Håndball</vt:lpstr>
      <vt:lpstr>Valgkomitèinnstilling 2020 - Friidrett </vt:lpstr>
      <vt:lpstr>Valgkomitèinnstilling 2020 - Innebandy</vt:lpstr>
      <vt:lpstr>Valgkomitèinnstilling 2020 - Hockey</vt:lpstr>
      <vt:lpstr>Valgkomitèinnstilling 2020 – Kontrollkomite (nyopprettet)</vt:lpstr>
      <vt:lpstr>Valgkomitèinnstilling 2020 - Valgkomitè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Nesøya Idrettslag</dc:title>
  <dc:creator>JANICKE</dc:creator>
  <cp:lastModifiedBy>thomas breilid</cp:lastModifiedBy>
  <cp:revision>11</cp:revision>
  <dcterms:modified xsi:type="dcterms:W3CDTF">2020-04-09T14:02:17Z</dcterms:modified>
</cp:coreProperties>
</file>