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C"/>
          </a:solidFill>
        </a:fill>
      </a:tcStyle>
    </a:wholeTbl>
    <a:band2H>
      <a:tcTxStyle/>
      <a:tcStyle>
        <a:tcBdr/>
        <a:fill>
          <a:solidFill>
            <a:srgbClr val="E7E7F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y Duedahl" userId="595def5b-f99b-47bd-b24c-0c4ed8e45f33" providerId="ADAL" clId="{8AA655A0-8083-4DCE-85F7-A51D759F5A4D}"/>
    <pc:docChg chg="undo custSel modSld">
      <pc:chgData name="Johnny Duedahl" userId="595def5b-f99b-47bd-b24c-0c4ed8e45f33" providerId="ADAL" clId="{8AA655A0-8083-4DCE-85F7-A51D759F5A4D}" dt="2018-03-15T17:19:11.739" v="183" actId="20577"/>
      <pc:docMkLst>
        <pc:docMk/>
      </pc:docMkLst>
      <pc:sldChg chg="addSp delSp modSp">
        <pc:chgData name="Johnny Duedahl" userId="595def5b-f99b-47bd-b24c-0c4ed8e45f33" providerId="ADAL" clId="{8AA655A0-8083-4DCE-85F7-A51D759F5A4D}" dt="2018-03-15T17:19:11.739" v="183" actId="20577"/>
        <pc:sldMkLst>
          <pc:docMk/>
          <pc:sldMk cId="0" sldId="257"/>
        </pc:sldMkLst>
        <pc:graphicFrameChg chg="add del mod modGraphic">
          <ac:chgData name="Johnny Duedahl" userId="595def5b-f99b-47bd-b24c-0c4ed8e45f33" providerId="ADAL" clId="{8AA655A0-8083-4DCE-85F7-A51D759F5A4D}" dt="2018-03-15T17:17:54.155" v="81" actId="478"/>
          <ac:graphicFrameMkLst>
            <pc:docMk/>
            <pc:sldMk cId="0" sldId="257"/>
            <ac:graphicFrameMk id="2" creationId="{F03A0096-BC14-4EA1-98EC-82E5ABA0340D}"/>
          </ac:graphicFrameMkLst>
        </pc:graphicFrameChg>
        <pc:graphicFrameChg chg="add del mod modGraphic">
          <ac:chgData name="Johnny Duedahl" userId="595def5b-f99b-47bd-b24c-0c4ed8e45f33" providerId="ADAL" clId="{8AA655A0-8083-4DCE-85F7-A51D759F5A4D}" dt="2018-03-15T17:02:33.297" v="71" actId="478"/>
          <ac:graphicFrameMkLst>
            <pc:docMk/>
            <pc:sldMk cId="0" sldId="257"/>
            <ac:graphicFrameMk id="3" creationId="{B531F269-5060-402D-8AD7-E12ABFB5B5A4}"/>
          </ac:graphicFrameMkLst>
        </pc:graphicFrameChg>
        <pc:graphicFrameChg chg="mod modGraphic">
          <ac:chgData name="Johnny Duedahl" userId="595def5b-f99b-47bd-b24c-0c4ed8e45f33" providerId="ADAL" clId="{8AA655A0-8083-4DCE-85F7-A51D759F5A4D}" dt="2018-03-15T17:19:11.739" v="183" actId="20577"/>
          <ac:graphicFrameMkLst>
            <pc:docMk/>
            <pc:sldMk cId="0" sldId="257"/>
            <ac:graphicFrameMk id="131" creationId="{00000000-0000-0000-0000-000000000000}"/>
          </ac:graphicFrameMkLst>
        </pc:graphicFrameChg>
      </pc:sldChg>
      <pc:sldChg chg="modSp">
        <pc:chgData name="Johnny Duedahl" userId="595def5b-f99b-47bd-b24c-0c4ed8e45f33" providerId="ADAL" clId="{8AA655A0-8083-4DCE-85F7-A51D759F5A4D}" dt="2018-03-15T17:16:55.702" v="75"/>
        <pc:sldMkLst>
          <pc:docMk/>
          <pc:sldMk cId="0" sldId="258"/>
        </pc:sldMkLst>
        <pc:graphicFrameChg chg="mod modGraphic">
          <ac:chgData name="Johnny Duedahl" userId="595def5b-f99b-47bd-b24c-0c4ed8e45f33" providerId="ADAL" clId="{8AA655A0-8083-4DCE-85F7-A51D759F5A4D}" dt="2018-03-15T17:16:55.702" v="75"/>
          <ac:graphicFrameMkLst>
            <pc:docMk/>
            <pc:sldMk cId="0" sldId="258"/>
            <ac:graphicFrameMk id="14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823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/>
          </a:lstStyle>
          <a:p>
            <a:r>
              <a:t>Klikk for å redigere undertittelstil i malen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7813" y="128587"/>
            <a:ext cx="2055813" cy="5994401"/>
          </a:xfrm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28587"/>
            <a:ext cx="6018213" cy="5994401"/>
          </a:xfrm>
          <a:prstGeom prst="rect">
            <a:avLst/>
          </a:prstGeom>
        </p:spPr>
        <p:txBody>
          <a:bodyPr/>
          <a:lstStyle/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Klikk for å redigere tittelstil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</a:lstStyle>
          <a:p>
            <a:r>
              <a:t>Klikk for å redigere tekststiler i malen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r>
              <a:t>Klikk for å redigere tekststiler i malen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Klikk for å redigere tittelstil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Klikk for å redigere tittelstil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Klikk for å redigere tittelstil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</a:lstStyle>
          <a:p>
            <a:r>
              <a:t>Klikk for å redigere tekststiler i malen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6425" cy="143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r>
              <a:t>Klikk for å redigere tittelstil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normAutofit/>
          </a:bodyPr>
          <a:lstStyle/>
          <a:p>
            <a:r>
              <a:t>Klikk for å redigere tekststiler i malen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97404" y="6401625"/>
            <a:ext cx="186222" cy="271400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privatmegleren.no/default.asp?p=fron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57200" y="476568"/>
            <a:ext cx="82296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400"/>
            </a:lvl1pPr>
          </a:lstStyle>
          <a:p>
            <a:r>
              <a:t>Valgkomitéinnstilling 2018</a:t>
            </a:r>
          </a:p>
        </p:txBody>
      </p:sp>
      <p:pic>
        <p:nvPicPr>
          <p:cNvPr id="113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" name="Group 118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16" name="Shape 116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7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9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39552" y="1785938"/>
            <a:ext cx="8459787" cy="18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 2018</a:t>
            </a: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Cathinka Skotvedt Sundling (leder)</a:t>
            </a: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Kine Deila Ditlevsen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Inger-Lise Grabner (sykmeldt)</a:t>
            </a: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Dag Tønder (vara)</a:t>
            </a:r>
          </a:p>
        </p:txBody>
      </p:sp>
      <p:pic>
        <p:nvPicPr>
          <p:cNvPr id="121" name="image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5072062"/>
            <a:ext cx="9144000" cy="831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Valgkomité</a:t>
            </a:r>
            <a:r>
              <a:rPr sz="1600"/>
              <a:t> </a:t>
            </a:r>
          </a:p>
        </p:txBody>
      </p:sp>
      <p:pic>
        <p:nvPicPr>
          <p:cNvPr id="20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 21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0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2" name="Table 212"/>
          <p:cNvGraphicFramePr/>
          <p:nvPr/>
        </p:nvGraphicFramePr>
        <p:xfrm>
          <a:off x="539551" y="1340767"/>
          <a:ext cx="8320831" cy="231886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6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Leder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Cathinka Skotvedt Sundling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tba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947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Medlem av valgkomite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Kine Ditlevsen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tba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Medlem av valgkomite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Inger-Lise Grabner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tba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Varamedlem av valgkomite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Dag Tønder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Avtroppende medlem fra hovedstyret (Henrik Blymke?)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3" name="Shape 213"/>
          <p:cNvSpPr/>
          <p:nvPr/>
        </p:nvSpPr>
        <p:spPr>
          <a:xfrm>
            <a:off x="457199" y="4183586"/>
            <a:ext cx="822960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Valgkomitéen er moden for litt utskifting, men dette kommer på plass i vår.  En av de to avtroppende fra hovedstyret bes avtjene et eller to år i valgkomitéen.  Ellers vil leder delta på innledende møter med ny valgkomité.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3988"/>
            <a:ext cx="9144000" cy="595947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727199" y="2309050"/>
            <a:ext cx="5903915" cy="13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400"/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217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138" y="5805487"/>
            <a:ext cx="2552701" cy="105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Hovedstyret </a:t>
            </a:r>
            <a:r>
              <a:rPr sz="1600"/>
              <a:t> </a:t>
            </a:r>
          </a:p>
        </p:txBody>
      </p:sp>
      <p:pic>
        <p:nvPicPr>
          <p:cNvPr id="124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Group 129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28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0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1" name="Table 131"/>
          <p:cNvGraphicFramePr/>
          <p:nvPr>
            <p:extLst>
              <p:ext uri="{D42A27DB-BD31-4B8C-83A1-F6EECF244321}">
                <p14:modId xmlns:p14="http://schemas.microsoft.com/office/powerpoint/2010/main" val="2892992332"/>
              </p:ext>
            </p:extLst>
          </p:nvPr>
        </p:nvGraphicFramePr>
        <p:xfrm>
          <a:off x="539551" y="1340767"/>
          <a:ext cx="8136904" cy="39321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5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1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  <a:endParaRPr b="1" dirty="0">
                        <a:solidFill>
                          <a:schemeClr val="accent3">
                            <a:lumOff val="44000"/>
                          </a:schemeClr>
                        </a:solidFill>
                      </a:endParaRP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  <a:endParaRPr b="1" dirty="0">
                        <a:solidFill>
                          <a:schemeClr val="accent3">
                            <a:lumOff val="44000"/>
                          </a:schemeClr>
                        </a:solidFill>
                      </a:endParaRP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Valgkomite forslag (2018)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Leder</a:t>
                      </a:r>
                      <a:r>
                        <a:rPr dirty="0"/>
                        <a:t>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Johnny Duedahl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/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Johnny Duedahl 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Nestleder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Tore Moger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Ikke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på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valg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Tore Moger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Kasserer</a:t>
                      </a:r>
                      <a:r>
                        <a:rPr dirty="0"/>
                        <a:t>/
</a:t>
                      </a:r>
                      <a:r>
                        <a:rPr dirty="0" err="1"/>
                        <a:t>Økonomisjef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/>
                        <a:t>Henrik </a:t>
                      </a:r>
                      <a:r>
                        <a:rPr dirty="0" err="1"/>
                        <a:t>Blymke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På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valg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tba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Styremedlem</a:t>
                      </a:r>
                      <a:r>
                        <a:rPr dirty="0"/>
                        <a:t> - Marked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/>
                        <a:t>Kristine </a:t>
                      </a:r>
                      <a:r>
                        <a:rPr dirty="0" err="1"/>
                        <a:t>Solli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På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valg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 err="1"/>
                        <a:t>tba</a:t>
                      </a:r>
                      <a:endParaRPr lang="nb-NO" dirty="0"/>
                    </a:p>
                    <a:p>
                      <a:pPr algn="l" defTabSz="914400">
                        <a:tabLst/>
                        <a:defRPr sz="1800"/>
                      </a:pPr>
                      <a:endParaRPr dirty="0"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Styremedlem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Anlegg</a:t>
                      </a:r>
                      <a:r>
                        <a:rPr dirty="0"/>
                        <a:t>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/>
                        <a:t>Jan </a:t>
                      </a:r>
                      <a:r>
                        <a:rPr dirty="0" err="1"/>
                        <a:t>Trygve</a:t>
                      </a:r>
                      <a:r>
                        <a:rPr dirty="0"/>
                        <a:t> Olsen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 err="1"/>
                        <a:t>På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valg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dirty="0"/>
                        <a:t>Jan </a:t>
                      </a:r>
                      <a:r>
                        <a:rPr dirty="0" err="1"/>
                        <a:t>Trygve</a:t>
                      </a:r>
                      <a:r>
                        <a:rPr dirty="0"/>
                        <a:t> Olsen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/>
                        <a:t>Styremedlem – Tennis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/>
                        <a:t>Leder Tennisstyret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84725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/>
                        <a:t>Styremedlem – Fotball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endParaRPr dirty="0"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lang="nb-NO" dirty="0"/>
                        <a:t>Leder Fotballstyret</a:t>
                      </a:r>
                      <a:endParaRPr dirty="0"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377027617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Fotball</a:t>
            </a:r>
          </a:p>
        </p:txBody>
      </p:sp>
      <p:pic>
        <p:nvPicPr>
          <p:cNvPr id="134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Group 139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8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0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1" name="Table 141"/>
          <p:cNvGraphicFramePr/>
          <p:nvPr>
            <p:extLst>
              <p:ext uri="{D42A27DB-BD31-4B8C-83A1-F6EECF244321}">
                <p14:modId xmlns:p14="http://schemas.microsoft.com/office/powerpoint/2010/main" val="3846441379"/>
              </p:ext>
            </p:extLst>
          </p:nvPr>
        </p:nvGraphicFramePr>
        <p:xfrm>
          <a:off x="559293" y="1340767"/>
          <a:ext cx="8117162" cy="334664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52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8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1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5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59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Valgkomite forslag (2018)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26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Arne Johan Hamre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Christian Ødegård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Styremedlem - nestleder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Kathinka Friis-Møller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Styremedlem - Sportslig utvalg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Espen Thomassen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Knut Andre Tollefsen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 dirty="0" err="1"/>
                        <a:t>Styremedlem</a:t>
                      </a:r>
                      <a:r>
                        <a:rPr sz="1400" dirty="0"/>
                        <a:t> - </a:t>
                      </a:r>
                      <a:r>
                        <a:rPr sz="1400" dirty="0" err="1"/>
                        <a:t>materialforvalter</a:t>
                      </a:r>
                      <a:endParaRPr sz="1400" dirty="0"/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Petter Johansen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Petter Johansen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Styremedlem – økonomi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Gøte Nordh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526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Styremedlem 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Tore Fries Børke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/>
                        <a:t>Trude Jensen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 dirty="0" err="1"/>
                        <a:t>Styremedlem</a:t>
                      </a:r>
                      <a:r>
                        <a:rPr sz="1400" dirty="0"/>
                        <a:t> - arrangement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 dirty="0"/>
                        <a:t>Marie Celine </a:t>
                      </a:r>
                      <a:r>
                        <a:rPr sz="1400" dirty="0" err="1"/>
                        <a:t>Sandmæl</a:t>
                      </a:r>
                      <a:endParaRPr sz="1400" dirty="0"/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100"/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2" name="Shape 142"/>
          <p:cNvSpPr/>
          <p:nvPr/>
        </p:nvSpPr>
        <p:spPr>
          <a:xfrm>
            <a:off x="484325" y="4989830"/>
            <a:ext cx="757471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Ansvarsområdene kan være noe avvikende fra virkeligheten i oversikten.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– </a:t>
            </a:r>
            <a:r>
              <a:rPr b="1"/>
              <a:t>Friidrett/Allidrett</a:t>
            </a:r>
            <a:r>
              <a:t> </a:t>
            </a:r>
          </a:p>
        </p:txBody>
      </p:sp>
      <p:pic>
        <p:nvPicPr>
          <p:cNvPr id="14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 15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4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2" name="Table 152"/>
          <p:cNvGraphicFramePr/>
          <p:nvPr/>
        </p:nvGraphicFramePr>
        <p:xfrm>
          <a:off x="539551" y="1340767"/>
          <a:ext cx="8136904" cy="388798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5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1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Valgkomite forslag (2018)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Gro Janborg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Anne-Birgitte Feliot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Nestleder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Erlend Eimhjellen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Bente Carlsen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marked/spons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Andreas Kavlie-Borge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Andreas Kavlie-Borge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Økonomi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Monica Solheim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Monica Solheim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materialansvarlig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Urban Skoog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Urban Skoog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informasjonsansvarlig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Anne-Birgitte Feliot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Gro Janborg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624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arrangement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Hilde Nordh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Hilde Nordh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624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– Administrativ ansvarlig for allidrett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Anne T. Gjesdahl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Anne T. Gjesdahl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Seilgruppa</a:t>
            </a:r>
            <a:r>
              <a:t> </a:t>
            </a:r>
          </a:p>
        </p:txBody>
      </p:sp>
      <p:pic>
        <p:nvPicPr>
          <p:cNvPr id="15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6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2" name="Table 162"/>
          <p:cNvGraphicFramePr/>
          <p:nvPr/>
        </p:nvGraphicFramePr>
        <p:xfrm>
          <a:off x="539551" y="1340767"/>
          <a:ext cx="8136904" cy="292381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Einar C. Bergsland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Peder Louis Sarmento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Nestleder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Hans Arild Boge Fredriksen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Einar C. Bergsland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økonomi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Håkon Nissen Lie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Hans Arild Boge Fredriksen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Nils Høivik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Nils Høivik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Camilla Fuglesang Eide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Håkon Nissen Lie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Knut Haneborg  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Gorm Leiknes 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Tennis</a:t>
            </a:r>
            <a:r>
              <a:rPr sz="1600"/>
              <a:t> </a:t>
            </a:r>
          </a:p>
        </p:txBody>
      </p:sp>
      <p:pic>
        <p:nvPicPr>
          <p:cNvPr id="16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Group 17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68" name="Shape 16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le 172"/>
          <p:cNvGraphicFramePr/>
          <p:nvPr/>
        </p:nvGraphicFramePr>
        <p:xfrm>
          <a:off x="539551" y="1244862"/>
          <a:ext cx="8136904" cy="414777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Styreleder &amp; Sponsoring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Magnus Wrahme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Magnus Wrahme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
Økonomi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Nils Ruud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Nils Ruud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– juniortennis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Ole Bersvend Fiskaa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Navngitt kandidat (ikke bekreftet)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- marked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Thomas Anker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Navngitt kandidat (ikke bekreftet)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624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– foreldre kontakt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Tonja Løve Groth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Tonja Løve Groth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624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– Dametennis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Katja Horn Johannesen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Katja Horn Johannesen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70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 – Veteran tennis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Dag Aulie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tba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370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Styremedlem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Espen Andersen</a:t>
                      </a:r>
                    </a:p>
                  </a:txBody>
                  <a:tcPr marL="9525" marR="9525" marT="9525" marB="9525" anchor="b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Ishockey</a:t>
            </a:r>
            <a:r>
              <a:rPr sz="1600"/>
              <a:t> </a:t>
            </a:r>
          </a:p>
        </p:txBody>
      </p:sp>
      <p:pic>
        <p:nvPicPr>
          <p:cNvPr id="17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Group 18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le 182"/>
          <p:cNvGraphicFramePr/>
          <p:nvPr/>
        </p:nvGraphicFramePr>
        <p:xfrm>
          <a:off x="539551" y="1340767"/>
          <a:ext cx="8136904" cy="736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Leder 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 Lars Mørkås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 På valg</a:t>
                      </a: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Lars Mørkås</a:t>
                      </a:r>
                    </a:p>
                  </a:txBody>
                  <a:tcPr marL="9525" marR="9525" marT="9525" marB="9525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Håndball</a:t>
            </a:r>
            <a:r>
              <a:rPr sz="1600"/>
              <a:t> </a:t>
            </a:r>
          </a:p>
        </p:txBody>
      </p:sp>
      <p:pic>
        <p:nvPicPr>
          <p:cNvPr id="18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2" name="Table 192"/>
          <p:cNvGraphicFramePr/>
          <p:nvPr/>
        </p:nvGraphicFramePr>
        <p:xfrm>
          <a:off x="539551" y="1340767"/>
          <a:ext cx="8136903" cy="33553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59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0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Leder og økonomi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Kristin Riise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Kristin Riise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Nestleder og systemansvarlig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Heidi Robertson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Ole Holm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947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Informasjon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Cathinka Skotvedt Sundling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Even Moholdt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Sportslig leder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Einar Bergsland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Ikke 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Einar Bergsland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Materialansvarlig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Linda M Pedersen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Ikke 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Linda M Pedersen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Arrangement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Mildrid Raade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Ikke på valg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Mildrind Raade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Dommeransvarlig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Ny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t>tba forelder fra 2007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57200" y="62261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Valgkomitéinnstilling 2018 - </a:t>
            </a:r>
            <a:r>
              <a:rPr b="1"/>
              <a:t>Innebandy</a:t>
            </a:r>
          </a:p>
        </p:txBody>
      </p:sp>
      <p:pic>
        <p:nvPicPr>
          <p:cNvPr id="19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7061" t="47037" r="26366" b="19945"/>
          <a:stretch>
            <a:fillRect/>
          </a:stretch>
        </p:blipFill>
        <p:spPr>
          <a:xfrm>
            <a:off x="7092949" y="260349"/>
            <a:ext cx="1787527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2.png"/>
          <p:cNvPicPr>
            <a:picLocks noChangeAspect="1"/>
          </p:cNvPicPr>
          <p:nvPr/>
        </p:nvPicPr>
        <p:blipFill>
          <a:blip r:embed="rId3">
            <a:extLst/>
          </a:blip>
          <a:srcRect l="51129" t="46938" r="39441" b="47313"/>
          <a:stretch>
            <a:fillRect/>
          </a:stretch>
        </p:blipFill>
        <p:spPr>
          <a:xfrm>
            <a:off x="4859337" y="6026150"/>
            <a:ext cx="1214438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75" y="6000750"/>
            <a:ext cx="1928814" cy="60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200">
            <a:hlinkClick r:id="rId5"/>
          </p:cNvPr>
          <p:cNvGrpSpPr/>
          <p:nvPr/>
        </p:nvGrpSpPr>
        <p:grpSpPr>
          <a:xfrm>
            <a:off x="2525713" y="6042025"/>
            <a:ext cx="2024062" cy="608013"/>
            <a:chOff x="0" y="0"/>
            <a:chExt cx="2024061" cy="608012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2024062" cy="608013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99" name="image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4062" cy="60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" name="image5.jpg" descr="35276FDB-3044-419B-9A4D-EC6EE1C974F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875" y="6135687"/>
            <a:ext cx="2320925" cy="5238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2" name="Table 202"/>
          <p:cNvGraphicFramePr/>
          <p:nvPr/>
        </p:nvGraphicFramePr>
        <p:xfrm>
          <a:off x="539551" y="1340767"/>
          <a:ext cx="8136904" cy="736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Funksjon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Navn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Valgkomité forslag (2018)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Leder - herrer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Arild Hekleberg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Ikke på valg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/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Arild Hekleberg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636</Words>
  <Application>Microsoft Macintosh PowerPoint</Application>
  <PresentationFormat>Skjermfremvisning (4:3)</PresentationFormat>
  <Paragraphs>236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Thomas Breilid</cp:lastModifiedBy>
  <cp:revision>2</cp:revision>
  <dcterms:modified xsi:type="dcterms:W3CDTF">2018-03-18T09:02:06Z</dcterms:modified>
</cp:coreProperties>
</file>